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57" r:id="rId4"/>
    <p:sldId id="258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53B36-5A8B-BB33-2E12-46A201A35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GB" sz="4000">
                <a:solidFill>
                  <a:schemeClr val="tx2"/>
                </a:solidFill>
              </a:rPr>
              <a:t>Arius Technology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78B72-012D-EBCE-8D45-B60616254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GB" sz="2000" b="1" i="0" u="none" strike="noStrike">
                <a:solidFill>
                  <a:schemeClr val="tx2"/>
                </a:solidFill>
                <a:effectLst/>
                <a:latin typeface="Raleway Variablefont Wght"/>
              </a:rPr>
              <a:t>Innovators in the Intersection of Art, Technology, and Data</a:t>
            </a:r>
          </a:p>
          <a:p>
            <a:pPr algn="l"/>
            <a:endParaRPr lang="en-US" sz="2000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652CEB-7E37-17D5-59AB-D51F745F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23" y="2133635"/>
            <a:ext cx="4141760" cy="3271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35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FA56BC-115C-27E8-2E6D-E75EAA30A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19" y="643467"/>
            <a:ext cx="5167162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29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painting&#10;&#10;Description automatically generated">
            <a:extLst>
              <a:ext uri="{FF2B5EF4-FFF2-40B4-BE49-F238E27FC236}">
                <a16:creationId xmlns:a16="http://schemas.microsoft.com/office/drawing/2014/main" id="{EB79EF1E-B398-471B-BD78-66307A74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04" r="18552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2" name="Picture 1" descr="A person holding a piece of art&#10;&#10;Description automatically generated">
            <a:extLst>
              <a:ext uri="{FF2B5EF4-FFF2-40B4-BE49-F238E27FC236}">
                <a16:creationId xmlns:a16="http://schemas.microsoft.com/office/drawing/2014/main" id="{873185FF-4869-C1EF-ADA4-46C2BA402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98" r="16588" b="3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4" name="Picture 3" descr="A person looking at a glass ball on a table&#10;&#10;Description automatically generated">
            <a:extLst>
              <a:ext uri="{FF2B5EF4-FFF2-40B4-BE49-F238E27FC236}">
                <a16:creationId xmlns:a16="http://schemas.microsoft.com/office/drawing/2014/main" id="{FC7EB34A-12C5-5A4B-6C50-DC98D9B3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74" r="18799" b="-2"/>
          <a:stretch/>
        </p:blipFill>
        <p:spPr>
          <a:xfrm>
            <a:off x="8096492" y="549250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metal box with a painting on it&#10;&#10;Description automatically generated">
            <a:extLst>
              <a:ext uri="{FF2B5EF4-FFF2-40B4-BE49-F238E27FC236}">
                <a16:creationId xmlns:a16="http://schemas.microsoft.com/office/drawing/2014/main" id="{E2015881-B9AB-5571-B0EE-10763CBD3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75" r="-2" b="7686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4" name="Picture 3" descr="A person holding a painting and a person holding a picture&#10;&#10;Description automatically generated">
            <a:extLst>
              <a:ext uri="{FF2B5EF4-FFF2-40B4-BE49-F238E27FC236}">
                <a16:creationId xmlns:a16="http://schemas.microsoft.com/office/drawing/2014/main" id="{AE5FD9EC-1E39-FAED-D4AD-134EB3DC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2346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5" name="Picture 4" descr="A computer screen with a blue and green image&#10;&#10;Description automatically generated">
            <a:extLst>
              <a:ext uri="{FF2B5EF4-FFF2-40B4-BE49-F238E27FC236}">
                <a16:creationId xmlns:a16="http://schemas.microsoft.com/office/drawing/2014/main" id="{93733EC9-75E0-101C-765E-F3DA3D9691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62" r="16600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2" name="Picture 1" descr="A person standing in front of a large open door&#10;&#10;Description automatically generated">
            <a:extLst>
              <a:ext uri="{FF2B5EF4-FFF2-40B4-BE49-F238E27FC236}">
                <a16:creationId xmlns:a16="http://schemas.microsoft.com/office/drawing/2014/main" id="{4EFE554E-6E19-97A6-196F-EFC96DE7F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297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3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C23C6C-2773-0B06-2FB2-77807339F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68" y="643466"/>
            <a:ext cx="3828846" cy="5913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7609A-6390-4EB7-8BC6-3C3B9B9B7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01" y="643465"/>
            <a:ext cx="4151631" cy="59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6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64D3-B699-1751-644A-7C47C5D49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2884081"/>
            <a:ext cx="4572000" cy="1089837"/>
          </a:xfrm>
        </p:spPr>
        <p:txBody>
          <a:bodyPr/>
          <a:lstStyle/>
          <a:p>
            <a:r>
              <a:rPr lang="en-GB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11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Arius Technology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Arius Technology</dc:title>
  <dc:creator/>
  <cp:lastModifiedBy>Elise Huff</cp:lastModifiedBy>
  <cp:revision>19</cp:revision>
  <dcterms:created xsi:type="dcterms:W3CDTF">2024-09-12T12:29:22Z</dcterms:created>
  <dcterms:modified xsi:type="dcterms:W3CDTF">2024-09-17T14:36:19Z</dcterms:modified>
</cp:coreProperties>
</file>